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2022/11/23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0"/>
          <p:cNvSpPr txBox="1">
            <a:spLocks noChangeArrowheads="1"/>
          </p:cNvSpPr>
          <p:nvPr/>
        </p:nvSpPr>
        <p:spPr bwMode="auto">
          <a:xfrm>
            <a:off x="183536" y="-36286"/>
            <a:ext cx="424026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ctr">
              <a:defRPr/>
            </a:pPr>
            <a:r>
              <a:rPr lang="en-US" altLang="zh-TW" sz="2800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Housing </a:t>
            </a:r>
            <a:r>
              <a:rPr lang="en-US" altLang="zh-TW" sz="2800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explosive view</a:t>
            </a:r>
            <a:endParaRPr lang="en-US" altLang="zh-TW" sz="2800" u="sng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文字方塊 34"/>
          <p:cNvSpPr txBox="1">
            <a:spLocks noChangeArrowheads="1"/>
          </p:cNvSpPr>
          <p:nvPr/>
        </p:nvSpPr>
        <p:spPr bwMode="auto">
          <a:xfrm>
            <a:off x="1813790" y="703547"/>
            <a:ext cx="9797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zh-CN" b="0" u="sng" dirty="0" smtClean="0"/>
              <a:t>Original:</a:t>
            </a:r>
            <a:endParaRPr lang="zh-TW" altLang="en-US" b="0" u="sng" dirty="0"/>
          </a:p>
        </p:txBody>
      </p:sp>
      <p:sp>
        <p:nvSpPr>
          <p:cNvPr id="17" name="文字方塊 34"/>
          <p:cNvSpPr txBox="1">
            <a:spLocks noChangeArrowheads="1"/>
          </p:cNvSpPr>
          <p:nvPr/>
        </p:nvSpPr>
        <p:spPr bwMode="auto">
          <a:xfrm>
            <a:off x="7633580" y="703547"/>
            <a:ext cx="24019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zh-CN" b="0" u="sng" dirty="0" smtClean="0"/>
              <a:t>Remove shielding cover</a:t>
            </a:r>
            <a:endParaRPr lang="zh-TW" altLang="en-US" b="0" u="sng" dirty="0"/>
          </a:p>
        </p:txBody>
      </p:sp>
      <p:grpSp>
        <p:nvGrpSpPr>
          <p:cNvPr id="11" name="群組 10"/>
          <p:cNvGrpSpPr/>
          <p:nvPr/>
        </p:nvGrpSpPr>
        <p:grpSpPr>
          <a:xfrm>
            <a:off x="7726387" y="1090199"/>
            <a:ext cx="3847593" cy="4698215"/>
            <a:chOff x="7994955" y="1188720"/>
            <a:chExt cx="3847593" cy="4698215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994955" y="1188720"/>
              <a:ext cx="1501119" cy="4698215"/>
            </a:xfrm>
            <a:prstGeom prst="rect">
              <a:avLst/>
            </a:prstGeom>
          </p:spPr>
        </p:pic>
        <p:cxnSp>
          <p:nvCxnSpPr>
            <p:cNvPr id="44" name="直線接點 43"/>
            <p:cNvCxnSpPr/>
            <p:nvPr/>
          </p:nvCxnSpPr>
          <p:spPr>
            <a:xfrm>
              <a:off x="9242068" y="1826159"/>
              <a:ext cx="591660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字方塊 34"/>
            <p:cNvSpPr txBox="1">
              <a:spLocks noChangeArrowheads="1"/>
            </p:cNvSpPr>
            <p:nvPr/>
          </p:nvSpPr>
          <p:spPr bwMode="auto">
            <a:xfrm>
              <a:off x="9833728" y="1641493"/>
              <a:ext cx="20088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b="0" dirty="0" smtClean="0"/>
                <a:t>Top cover assembly</a:t>
              </a:r>
              <a:endParaRPr lang="zh-TW" altLang="en-US" b="0" dirty="0"/>
            </a:p>
          </p:txBody>
        </p:sp>
        <p:cxnSp>
          <p:nvCxnSpPr>
            <p:cNvPr id="47" name="直線接點 46"/>
            <p:cNvCxnSpPr/>
            <p:nvPr/>
          </p:nvCxnSpPr>
          <p:spPr>
            <a:xfrm>
              <a:off x="8834550" y="2523857"/>
              <a:ext cx="999178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字方塊 34"/>
            <p:cNvSpPr txBox="1">
              <a:spLocks noChangeArrowheads="1"/>
            </p:cNvSpPr>
            <p:nvPr/>
          </p:nvSpPr>
          <p:spPr bwMode="auto">
            <a:xfrm>
              <a:off x="9777556" y="2252807"/>
              <a:ext cx="180690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dirty="0" smtClean="0"/>
                <a:t>Chip</a:t>
              </a:r>
              <a:r>
                <a:rPr lang="en-US" altLang="zh-CN" b="0" dirty="0" smtClean="0"/>
                <a:t> thermal pad</a:t>
              </a:r>
              <a:endParaRPr lang="zh-TW" altLang="en-US" b="0" dirty="0"/>
            </a:p>
          </p:txBody>
        </p:sp>
        <p:cxnSp>
          <p:nvCxnSpPr>
            <p:cNvPr id="50" name="直線接點 49"/>
            <p:cNvCxnSpPr/>
            <p:nvPr/>
          </p:nvCxnSpPr>
          <p:spPr>
            <a:xfrm>
              <a:off x="9177446" y="3098291"/>
              <a:ext cx="600110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字方塊 34"/>
            <p:cNvSpPr txBox="1">
              <a:spLocks noChangeArrowheads="1"/>
            </p:cNvSpPr>
            <p:nvPr/>
          </p:nvSpPr>
          <p:spPr bwMode="auto">
            <a:xfrm>
              <a:off x="9699715" y="2922511"/>
              <a:ext cx="132606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b="0" dirty="0" smtClean="0"/>
                <a:t> Main board</a:t>
              </a:r>
              <a:endParaRPr lang="zh-TW" altLang="en-US" b="0" dirty="0"/>
            </a:p>
          </p:txBody>
        </p:sp>
        <p:cxnSp>
          <p:nvCxnSpPr>
            <p:cNvPr id="53" name="直線接點 52"/>
            <p:cNvCxnSpPr/>
            <p:nvPr/>
          </p:nvCxnSpPr>
          <p:spPr>
            <a:xfrm>
              <a:off x="8957939" y="3845232"/>
              <a:ext cx="786382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接點 54"/>
            <p:cNvCxnSpPr/>
            <p:nvPr/>
          </p:nvCxnSpPr>
          <p:spPr>
            <a:xfrm>
              <a:off x="9014111" y="4574223"/>
              <a:ext cx="819617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接點 56"/>
            <p:cNvCxnSpPr/>
            <p:nvPr/>
          </p:nvCxnSpPr>
          <p:spPr>
            <a:xfrm>
              <a:off x="9014111" y="5400531"/>
              <a:ext cx="752987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接點 58"/>
            <p:cNvCxnSpPr/>
            <p:nvPr/>
          </p:nvCxnSpPr>
          <p:spPr>
            <a:xfrm>
              <a:off x="8957939" y="5679944"/>
              <a:ext cx="753406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字方塊 34"/>
            <p:cNvSpPr txBox="1">
              <a:spLocks noChangeArrowheads="1"/>
            </p:cNvSpPr>
            <p:nvPr/>
          </p:nvSpPr>
          <p:spPr bwMode="auto">
            <a:xfrm>
              <a:off x="9633095" y="3669425"/>
              <a:ext cx="150605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b="0" dirty="0" smtClean="0"/>
                <a:t> Bottom cover</a:t>
              </a:r>
              <a:endParaRPr lang="zh-TW" altLang="en-US" b="0" dirty="0"/>
            </a:p>
          </p:txBody>
        </p:sp>
        <p:sp>
          <p:nvSpPr>
            <p:cNvPr id="62" name="文字方塊 34"/>
            <p:cNvSpPr txBox="1">
              <a:spLocks noChangeArrowheads="1"/>
            </p:cNvSpPr>
            <p:nvPr/>
          </p:nvSpPr>
          <p:spPr bwMode="auto">
            <a:xfrm>
              <a:off x="9752235" y="4355842"/>
              <a:ext cx="130991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TW" dirty="0" smtClean="0"/>
                <a:t>Rubber foot</a:t>
              </a:r>
              <a:endParaRPr lang="zh-TW" altLang="en-US" b="0" dirty="0"/>
            </a:p>
          </p:txBody>
        </p:sp>
        <p:sp>
          <p:nvSpPr>
            <p:cNvPr id="63" name="文字方塊 34"/>
            <p:cNvSpPr txBox="1">
              <a:spLocks noChangeArrowheads="1"/>
            </p:cNvSpPr>
            <p:nvPr/>
          </p:nvSpPr>
          <p:spPr bwMode="auto">
            <a:xfrm>
              <a:off x="9749238" y="5441717"/>
              <a:ext cx="10300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b="0" dirty="0" smtClean="0"/>
                <a:t>Screw *2</a:t>
              </a:r>
              <a:endParaRPr lang="zh-TW" altLang="en-US" b="0" dirty="0"/>
            </a:p>
          </p:txBody>
        </p:sp>
        <p:sp>
          <p:nvSpPr>
            <p:cNvPr id="64" name="文字方塊 34"/>
            <p:cNvSpPr txBox="1">
              <a:spLocks noChangeArrowheads="1"/>
            </p:cNvSpPr>
            <p:nvPr/>
          </p:nvSpPr>
          <p:spPr bwMode="auto">
            <a:xfrm>
              <a:off x="9721577" y="5178858"/>
              <a:ext cx="109036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dirty="0" smtClean="0"/>
                <a:t>Unit </a:t>
              </a:r>
              <a:r>
                <a:rPr lang="en-US" altLang="zh-CN" dirty="0"/>
                <a:t>l</a:t>
              </a:r>
              <a:r>
                <a:rPr lang="en-US" altLang="zh-TW" dirty="0" smtClean="0"/>
                <a:t>abel</a:t>
              </a:r>
              <a:endParaRPr lang="zh-TW" altLang="en-US" b="0" dirty="0"/>
            </a:p>
          </p:txBody>
        </p:sp>
        <p:cxnSp>
          <p:nvCxnSpPr>
            <p:cNvPr id="66" name="直線接點 65"/>
            <p:cNvCxnSpPr/>
            <p:nvPr/>
          </p:nvCxnSpPr>
          <p:spPr>
            <a:xfrm>
              <a:off x="8387542" y="2705130"/>
              <a:ext cx="1446186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字方塊 34"/>
            <p:cNvSpPr txBox="1">
              <a:spLocks noChangeArrowheads="1"/>
            </p:cNvSpPr>
            <p:nvPr/>
          </p:nvSpPr>
          <p:spPr bwMode="auto">
            <a:xfrm>
              <a:off x="9721577" y="2459326"/>
              <a:ext cx="93134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b="0" dirty="0" smtClean="0"/>
                <a:t> Sponge</a:t>
              </a:r>
              <a:endParaRPr lang="zh-TW" altLang="en-US" b="0" dirty="0"/>
            </a:p>
          </p:txBody>
        </p:sp>
        <p:cxnSp>
          <p:nvCxnSpPr>
            <p:cNvPr id="48" name="直線接點 47"/>
            <p:cNvCxnSpPr/>
            <p:nvPr/>
          </p:nvCxnSpPr>
          <p:spPr>
            <a:xfrm>
              <a:off x="9092694" y="5187171"/>
              <a:ext cx="628883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字方塊 34"/>
            <p:cNvSpPr txBox="1">
              <a:spLocks noChangeArrowheads="1"/>
            </p:cNvSpPr>
            <p:nvPr/>
          </p:nvSpPr>
          <p:spPr bwMode="auto">
            <a:xfrm>
              <a:off x="9709410" y="4979918"/>
              <a:ext cx="15660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dirty="0" smtClean="0"/>
                <a:t>Warranty </a:t>
              </a:r>
              <a:r>
                <a:rPr lang="en-US" altLang="zh-CN" dirty="0"/>
                <a:t>l</a:t>
              </a:r>
              <a:r>
                <a:rPr lang="en-US" altLang="zh-TW" dirty="0" smtClean="0"/>
                <a:t>abel</a:t>
              </a:r>
              <a:endParaRPr lang="zh-TW" altLang="en-US" b="0" dirty="0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1465624" y="877583"/>
            <a:ext cx="4389597" cy="5738255"/>
            <a:chOff x="1465624" y="877583"/>
            <a:chExt cx="4389597" cy="5738255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65624" y="877583"/>
              <a:ext cx="1895973" cy="5738255"/>
            </a:xfrm>
            <a:prstGeom prst="rect">
              <a:avLst/>
            </a:prstGeom>
          </p:spPr>
        </p:pic>
        <p:grpSp>
          <p:nvGrpSpPr>
            <p:cNvPr id="10" name="群組 9"/>
            <p:cNvGrpSpPr/>
            <p:nvPr/>
          </p:nvGrpSpPr>
          <p:grpSpPr>
            <a:xfrm>
              <a:off x="1944174" y="1336563"/>
              <a:ext cx="3911047" cy="5115328"/>
              <a:chOff x="1894298" y="1469567"/>
              <a:chExt cx="3911047" cy="5115328"/>
            </a:xfrm>
          </p:grpSpPr>
          <p:cxnSp>
            <p:nvCxnSpPr>
              <p:cNvPr id="19" name="直線接點 18"/>
              <p:cNvCxnSpPr/>
              <p:nvPr/>
            </p:nvCxnSpPr>
            <p:spPr>
              <a:xfrm>
                <a:off x="2726575" y="1654233"/>
                <a:ext cx="591660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文字方塊 34"/>
              <p:cNvSpPr txBox="1">
                <a:spLocks noChangeArrowheads="1"/>
              </p:cNvSpPr>
              <p:nvPr/>
            </p:nvSpPr>
            <p:spPr bwMode="auto">
              <a:xfrm>
                <a:off x="3318235" y="1469567"/>
                <a:ext cx="200882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b="0" dirty="0" smtClean="0"/>
                  <a:t>Top cover assembly</a:t>
                </a:r>
                <a:endParaRPr lang="zh-TW" altLang="en-US" b="0" dirty="0"/>
              </a:p>
            </p:txBody>
          </p:sp>
          <p:cxnSp>
            <p:nvCxnSpPr>
              <p:cNvPr id="21" name="直線接點 20"/>
              <p:cNvCxnSpPr/>
              <p:nvPr/>
            </p:nvCxnSpPr>
            <p:spPr>
              <a:xfrm>
                <a:off x="2365440" y="2380705"/>
                <a:ext cx="856210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文字方塊 34"/>
              <p:cNvSpPr txBox="1">
                <a:spLocks noChangeArrowheads="1"/>
              </p:cNvSpPr>
              <p:nvPr/>
            </p:nvSpPr>
            <p:spPr bwMode="auto">
              <a:xfrm>
                <a:off x="3245029" y="2196039"/>
                <a:ext cx="25603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b="0" dirty="0" smtClean="0"/>
                  <a:t>Chip thermal pad outside</a:t>
                </a:r>
                <a:endParaRPr lang="zh-TW" altLang="en-US" b="0" dirty="0"/>
              </a:p>
            </p:txBody>
          </p:sp>
          <p:cxnSp>
            <p:nvCxnSpPr>
              <p:cNvPr id="24" name="直線接點 23"/>
              <p:cNvCxnSpPr/>
              <p:nvPr/>
            </p:nvCxnSpPr>
            <p:spPr>
              <a:xfrm>
                <a:off x="2455968" y="2668343"/>
                <a:ext cx="759625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文字方塊 34"/>
              <p:cNvSpPr txBox="1">
                <a:spLocks noChangeArrowheads="1"/>
              </p:cNvSpPr>
              <p:nvPr/>
            </p:nvSpPr>
            <p:spPr bwMode="auto">
              <a:xfrm>
                <a:off x="3215593" y="2462174"/>
                <a:ext cx="206300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dirty="0" smtClean="0"/>
                  <a:t>Chip</a:t>
                </a:r>
                <a:r>
                  <a:rPr lang="en-US" altLang="zh-CN" b="0" dirty="0" smtClean="0"/>
                  <a:t> shielding cover</a:t>
                </a:r>
                <a:endParaRPr lang="zh-TW" altLang="en-US" b="0" dirty="0"/>
              </a:p>
            </p:txBody>
          </p:sp>
          <p:cxnSp>
            <p:nvCxnSpPr>
              <p:cNvPr id="27" name="直線接點 26"/>
              <p:cNvCxnSpPr/>
              <p:nvPr/>
            </p:nvCxnSpPr>
            <p:spPr>
              <a:xfrm>
                <a:off x="2426760" y="2896776"/>
                <a:ext cx="759625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文字方塊 34"/>
              <p:cNvSpPr txBox="1">
                <a:spLocks noChangeArrowheads="1"/>
              </p:cNvSpPr>
              <p:nvPr/>
            </p:nvSpPr>
            <p:spPr bwMode="auto">
              <a:xfrm>
                <a:off x="3186385" y="2680418"/>
                <a:ext cx="24144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dirty="0" smtClean="0"/>
                  <a:t>Chip</a:t>
                </a:r>
                <a:r>
                  <a:rPr lang="en-US" altLang="zh-CN" b="0" dirty="0" smtClean="0"/>
                  <a:t> thermal pad </a:t>
                </a:r>
                <a:r>
                  <a:rPr lang="en-US" altLang="zh-CN" dirty="0" smtClean="0"/>
                  <a:t>in</a:t>
                </a:r>
                <a:r>
                  <a:rPr lang="en-US" altLang="zh-CN" b="0" dirty="0" smtClean="0"/>
                  <a:t>side</a:t>
                </a:r>
                <a:endParaRPr lang="zh-TW" altLang="en-US" b="0" dirty="0"/>
              </a:p>
            </p:txBody>
          </p:sp>
          <p:cxnSp>
            <p:nvCxnSpPr>
              <p:cNvPr id="29" name="直線接點 28"/>
              <p:cNvCxnSpPr/>
              <p:nvPr/>
            </p:nvCxnSpPr>
            <p:spPr>
              <a:xfrm>
                <a:off x="1894298" y="3069603"/>
                <a:ext cx="1321295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字方塊 34"/>
              <p:cNvSpPr txBox="1">
                <a:spLocks noChangeArrowheads="1"/>
              </p:cNvSpPr>
              <p:nvPr/>
            </p:nvSpPr>
            <p:spPr bwMode="auto">
              <a:xfrm>
                <a:off x="3180328" y="2849223"/>
                <a:ext cx="93134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b="0" dirty="0" smtClean="0"/>
                  <a:t> Sponge</a:t>
                </a:r>
                <a:endParaRPr lang="zh-TW" altLang="en-US" b="0" dirty="0"/>
              </a:p>
            </p:txBody>
          </p:sp>
          <p:cxnSp>
            <p:nvCxnSpPr>
              <p:cNvPr id="32" name="直線接點 31"/>
              <p:cNvCxnSpPr/>
              <p:nvPr/>
            </p:nvCxnSpPr>
            <p:spPr>
              <a:xfrm>
                <a:off x="2674360" y="3620603"/>
                <a:ext cx="587442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文字方塊 34"/>
              <p:cNvSpPr txBox="1">
                <a:spLocks noChangeArrowheads="1"/>
              </p:cNvSpPr>
              <p:nvPr/>
            </p:nvSpPr>
            <p:spPr bwMode="auto">
              <a:xfrm>
                <a:off x="3203158" y="3415696"/>
                <a:ext cx="132606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b="0" dirty="0" smtClean="0"/>
                  <a:t> Main board</a:t>
                </a:r>
                <a:endParaRPr lang="zh-TW" altLang="en-US" b="0" dirty="0"/>
              </a:p>
            </p:txBody>
          </p:sp>
          <p:cxnSp>
            <p:nvCxnSpPr>
              <p:cNvPr id="35" name="直線接點 34"/>
              <p:cNvCxnSpPr/>
              <p:nvPr/>
            </p:nvCxnSpPr>
            <p:spPr>
              <a:xfrm>
                <a:off x="2841837" y="4688255"/>
                <a:ext cx="587442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字方塊 34"/>
              <p:cNvSpPr txBox="1">
                <a:spLocks noChangeArrowheads="1"/>
              </p:cNvSpPr>
              <p:nvPr/>
            </p:nvSpPr>
            <p:spPr bwMode="auto">
              <a:xfrm>
                <a:off x="3318235" y="4503589"/>
                <a:ext cx="150605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b="0" dirty="0" smtClean="0"/>
                  <a:t> Bottom cover</a:t>
                </a:r>
                <a:endParaRPr lang="zh-TW" altLang="en-US" b="0" dirty="0"/>
              </a:p>
            </p:txBody>
          </p:sp>
          <p:cxnSp>
            <p:nvCxnSpPr>
              <p:cNvPr id="37" name="直線接點 36"/>
              <p:cNvCxnSpPr/>
              <p:nvPr/>
            </p:nvCxnSpPr>
            <p:spPr>
              <a:xfrm>
                <a:off x="2774693" y="5477565"/>
                <a:ext cx="587442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文字方塊 34"/>
              <p:cNvSpPr txBox="1">
                <a:spLocks noChangeArrowheads="1"/>
              </p:cNvSpPr>
              <p:nvPr/>
            </p:nvSpPr>
            <p:spPr bwMode="auto">
              <a:xfrm>
                <a:off x="3261802" y="5264847"/>
                <a:ext cx="13099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TW" dirty="0" smtClean="0"/>
                  <a:t>Rubber foot</a:t>
                </a:r>
                <a:endParaRPr lang="zh-TW" altLang="en-US" b="0" dirty="0"/>
              </a:p>
            </p:txBody>
          </p:sp>
          <p:cxnSp>
            <p:nvCxnSpPr>
              <p:cNvPr id="39" name="直線接點 38"/>
              <p:cNvCxnSpPr/>
              <p:nvPr/>
            </p:nvCxnSpPr>
            <p:spPr>
              <a:xfrm>
                <a:off x="2604502" y="6258321"/>
                <a:ext cx="587442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線接點 39"/>
              <p:cNvCxnSpPr/>
              <p:nvPr/>
            </p:nvCxnSpPr>
            <p:spPr>
              <a:xfrm>
                <a:off x="2514337" y="6449918"/>
                <a:ext cx="701256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文字方塊 34"/>
              <p:cNvSpPr txBox="1">
                <a:spLocks noChangeArrowheads="1"/>
              </p:cNvSpPr>
              <p:nvPr/>
            </p:nvSpPr>
            <p:spPr bwMode="auto">
              <a:xfrm>
                <a:off x="3162290" y="6055925"/>
                <a:ext cx="109036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dirty="0" smtClean="0"/>
                  <a:t>Unit </a:t>
                </a:r>
                <a:r>
                  <a:rPr lang="en-US" altLang="zh-CN" dirty="0"/>
                  <a:t>l</a:t>
                </a:r>
                <a:r>
                  <a:rPr lang="en-US" altLang="zh-TW" dirty="0" smtClean="0"/>
                  <a:t>abel</a:t>
                </a:r>
                <a:endParaRPr lang="zh-TW" altLang="en-US" b="0" dirty="0"/>
              </a:p>
            </p:txBody>
          </p:sp>
          <p:sp>
            <p:nvSpPr>
              <p:cNvPr id="43" name="文字方塊 34"/>
              <p:cNvSpPr txBox="1">
                <a:spLocks noChangeArrowheads="1"/>
              </p:cNvSpPr>
              <p:nvPr/>
            </p:nvSpPr>
            <p:spPr bwMode="auto">
              <a:xfrm>
                <a:off x="3164766" y="6215563"/>
                <a:ext cx="103009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b="0" dirty="0" smtClean="0"/>
                  <a:t>Screw *2</a:t>
                </a:r>
                <a:endParaRPr lang="zh-TW" altLang="en-US" b="0" dirty="0"/>
              </a:p>
            </p:txBody>
          </p:sp>
          <p:cxnSp>
            <p:nvCxnSpPr>
              <p:cNvPr id="54" name="直線接點 53"/>
              <p:cNvCxnSpPr/>
              <p:nvPr/>
            </p:nvCxnSpPr>
            <p:spPr>
              <a:xfrm>
                <a:off x="2601894" y="5986761"/>
                <a:ext cx="587442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文字方塊 34"/>
              <p:cNvSpPr txBox="1">
                <a:spLocks noChangeArrowheads="1"/>
              </p:cNvSpPr>
              <p:nvPr/>
            </p:nvSpPr>
            <p:spPr bwMode="auto">
              <a:xfrm>
                <a:off x="3176450" y="5789763"/>
                <a:ext cx="156600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zh-CN" dirty="0" smtClean="0"/>
                  <a:t>Warranty </a:t>
                </a:r>
                <a:r>
                  <a:rPr lang="en-US" altLang="zh-CN" dirty="0"/>
                  <a:t>l</a:t>
                </a:r>
                <a:r>
                  <a:rPr lang="en-US" altLang="zh-TW" dirty="0" smtClean="0"/>
                  <a:t>abel</a:t>
                </a:r>
                <a:endParaRPr lang="zh-TW" altLang="en-US" b="0" dirty="0"/>
              </a:p>
            </p:txBody>
          </p:sp>
        </p:grpSp>
        <p:cxnSp>
          <p:nvCxnSpPr>
            <p:cNvPr id="58" name="直線接點 57"/>
            <p:cNvCxnSpPr/>
            <p:nvPr/>
          </p:nvCxnSpPr>
          <p:spPr>
            <a:xfrm>
              <a:off x="2499824" y="4030697"/>
              <a:ext cx="7950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字方塊 34"/>
            <p:cNvSpPr txBox="1">
              <a:spLocks noChangeArrowheads="1"/>
            </p:cNvSpPr>
            <p:nvPr/>
          </p:nvSpPr>
          <p:spPr bwMode="auto">
            <a:xfrm>
              <a:off x="3224877" y="3817249"/>
              <a:ext cx="24101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b="0" dirty="0" smtClean="0"/>
                <a:t> </a:t>
              </a:r>
              <a:r>
                <a:rPr lang="en-US" altLang="zh-CN" b="0" dirty="0" smtClean="0"/>
                <a:t>Shielding cover bottom</a:t>
              </a:r>
              <a:endParaRPr lang="zh-TW" altLang="en-US" b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6526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66</Words>
  <Application>Microsoft Office PowerPoint</Application>
  <PresentationFormat>寬螢幕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Windows 使用者</cp:lastModifiedBy>
  <cp:revision>120</cp:revision>
  <dcterms:created xsi:type="dcterms:W3CDTF">2018-11-16T05:26:15Z</dcterms:created>
  <dcterms:modified xsi:type="dcterms:W3CDTF">2022-11-23T01:02:26Z</dcterms:modified>
</cp:coreProperties>
</file>